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2"/>
  </p:handoutMasterIdLst>
  <p:sldIdLst>
    <p:sldId id="256" r:id="rId2"/>
    <p:sldId id="257" r:id="rId3"/>
    <p:sldId id="272" r:id="rId4"/>
    <p:sldId id="259" r:id="rId5"/>
    <p:sldId id="267" r:id="rId6"/>
    <p:sldId id="270" r:id="rId7"/>
    <p:sldId id="273" r:id="rId8"/>
    <p:sldId id="274" r:id="rId9"/>
    <p:sldId id="275" r:id="rId10"/>
    <p:sldId id="260" r:id="rId1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5E808413-38A0-4E05-8448-FB83B5C86786}">
          <p14:sldIdLst>
            <p14:sldId id="256"/>
          </p14:sldIdLst>
        </p14:section>
        <p14:section name="Abschnitt ohne Titel" id="{32B74875-5D33-4E2D-AE09-DF47FA7D645A}">
          <p14:sldIdLst>
            <p14:sldId id="257"/>
            <p14:sldId id="272"/>
            <p14:sldId id="259"/>
            <p14:sldId id="267"/>
            <p14:sldId id="270"/>
            <p14:sldId id="273"/>
            <p14:sldId id="274"/>
            <p14:sldId id="275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70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64" y="3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D541B7FA-C939-4261-8A36-41866ED8B8B1}" type="datetimeFigureOut">
              <a:rPr lang="de-DE" smtClean="0"/>
              <a:t>24.12.2025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5FA9DD62-053A-4C22-B278-E6BCDB6C2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0485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F19D-DD31-4B08-B79B-19FC905F6FED}" type="datetimeFigureOut">
              <a:rPr lang="de-DE" smtClean="0"/>
              <a:t>24.12.2025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0D78-E649-4E71-91DF-894F6B19CF9B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746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F19D-DD31-4B08-B79B-19FC905F6FED}" type="datetimeFigureOut">
              <a:rPr lang="de-DE" smtClean="0"/>
              <a:t>24.12.2025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0D78-E649-4E71-91DF-894F6B19CF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1250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F19D-DD31-4B08-B79B-19FC905F6FED}" type="datetimeFigureOut">
              <a:rPr lang="de-DE" smtClean="0"/>
              <a:t>24.12.2025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0D78-E649-4E71-91DF-894F6B19CF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457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F19D-DD31-4B08-B79B-19FC905F6FED}" type="datetimeFigureOut">
              <a:rPr lang="de-DE" smtClean="0"/>
              <a:t>24.12.2025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0D78-E649-4E71-91DF-894F6B19CF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0611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F19D-DD31-4B08-B79B-19FC905F6FED}" type="datetimeFigureOut">
              <a:rPr lang="de-DE" smtClean="0"/>
              <a:t>24.12.2025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0D78-E649-4E71-91DF-894F6B19CF9B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04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F19D-DD31-4B08-B79B-19FC905F6FED}" type="datetimeFigureOut">
              <a:rPr lang="de-DE" smtClean="0"/>
              <a:t>24.12.2025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0D78-E649-4E71-91DF-894F6B19CF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111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F19D-DD31-4B08-B79B-19FC905F6FED}" type="datetimeFigureOut">
              <a:rPr lang="de-DE" smtClean="0"/>
              <a:t>24.12.2025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0D78-E649-4E71-91DF-894F6B19CF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3864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F19D-DD31-4B08-B79B-19FC905F6FED}" type="datetimeFigureOut">
              <a:rPr lang="de-DE" smtClean="0"/>
              <a:t>24.12.2025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0D78-E649-4E71-91DF-894F6B19CF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6082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F19D-DD31-4B08-B79B-19FC905F6FED}" type="datetimeFigureOut">
              <a:rPr lang="de-DE" smtClean="0"/>
              <a:t>24.12.2025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0D78-E649-4E71-91DF-894F6B19CF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890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A03F19D-DD31-4B08-B79B-19FC905F6FED}" type="datetimeFigureOut">
              <a:rPr lang="de-DE" smtClean="0"/>
              <a:t>24.12.2025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240D78-E649-4E71-91DF-894F6B19CF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9696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F19D-DD31-4B08-B79B-19FC905F6FED}" type="datetimeFigureOut">
              <a:rPr lang="de-DE" smtClean="0"/>
              <a:t>24.12.2025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0D78-E649-4E71-91DF-894F6B19CF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287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A03F19D-DD31-4B08-B79B-19FC905F6FED}" type="datetimeFigureOut">
              <a:rPr lang="de-DE" smtClean="0"/>
              <a:t>24.12.2025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C240D78-E649-4E71-91DF-894F6B19CF9B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46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Wahlen 26/27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Klassenstufe 7 und 8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0" y="6426679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1930063" algn="r"/>
              </a:tabLst>
            </a:pPr>
            <a:r>
              <a:rPr lang="de-DE" sz="1600" dirty="0">
                <a:latin typeface="+mj-lt"/>
              </a:rPr>
              <a:t>Gymnasium Heidberg	Jacob </a:t>
            </a:r>
            <a:r>
              <a:rPr lang="de-DE" sz="1600" dirty="0" err="1">
                <a:latin typeface="+mj-lt"/>
              </a:rPr>
              <a:t>Vilaumi</a:t>
            </a:r>
            <a:endParaRPr lang="de-DE" sz="1600" dirty="0">
              <a:latin typeface="+mj-lt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0" y="71718"/>
            <a:ext cx="12192000" cy="696817"/>
            <a:chOff x="0" y="71718"/>
            <a:chExt cx="12192000" cy="696817"/>
          </a:xfrm>
        </p:grpSpPr>
        <p:sp>
          <p:nvSpPr>
            <p:cNvPr id="9" name="Rechteck 8"/>
            <p:cNvSpPr/>
            <p:nvPr/>
          </p:nvSpPr>
          <p:spPr>
            <a:xfrm>
              <a:off x="0" y="71718"/>
              <a:ext cx="12192000" cy="69681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 descr="GymHeid_LOGO_pfade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76956" y="114670"/>
              <a:ext cx="910590" cy="6000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651906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		Abgabetermin/</a:t>
            </a:r>
            <a:r>
              <a:rPr lang="de-DE" dirty="0" err="1"/>
              <a:t>Wahlende</a:t>
            </a:r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0" y="71718"/>
            <a:ext cx="12192000" cy="696817"/>
            <a:chOff x="0" y="71718"/>
            <a:chExt cx="12192000" cy="696817"/>
          </a:xfrm>
        </p:grpSpPr>
        <p:sp>
          <p:nvSpPr>
            <p:cNvPr id="5" name="Rechteck 4"/>
            <p:cNvSpPr/>
            <p:nvPr/>
          </p:nvSpPr>
          <p:spPr>
            <a:xfrm>
              <a:off x="0" y="71718"/>
              <a:ext cx="12192000" cy="69681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" name="Grafik 5" descr="GymHeid_LOGO_pfade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76956" y="114670"/>
              <a:ext cx="910590" cy="6000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de-DE" sz="6600" b="1" dirty="0"/>
          </a:p>
          <a:p>
            <a:pPr algn="ctr"/>
            <a:r>
              <a:rPr lang="de-DE" sz="6600" b="1" dirty="0"/>
              <a:t>Richtige Wahl</a:t>
            </a:r>
          </a:p>
          <a:p>
            <a:pPr algn="ctr"/>
            <a:r>
              <a:rPr lang="de-DE" sz="6600" b="1" dirty="0"/>
              <a:t>23.2-14.3.26</a:t>
            </a:r>
          </a:p>
        </p:txBody>
      </p:sp>
    </p:spTree>
    <p:extLst>
      <p:ext uri="{BB962C8B-B14F-4D97-AF65-F5344CB8AC3E}">
        <p14:creationId xmlns:p14="http://schemas.microsoft.com/office/powerpoint/2010/main" val="71713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flipV="1">
            <a:off x="1097280" y="114670"/>
            <a:ext cx="10058400" cy="171933"/>
          </a:xfrm>
        </p:spPr>
        <p:txBody>
          <a:bodyPr>
            <a:normAutofit fontScale="90000"/>
          </a:bodyPr>
          <a:lstStyle/>
          <a:p>
            <a:r>
              <a:rPr lang="de-DE" dirty="0"/>
              <a:t>5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0" y="71718"/>
            <a:ext cx="12192000" cy="696817"/>
            <a:chOff x="0" y="71718"/>
            <a:chExt cx="12192000" cy="696817"/>
          </a:xfrm>
        </p:grpSpPr>
        <p:sp>
          <p:nvSpPr>
            <p:cNvPr id="4" name="Rechteck 3"/>
            <p:cNvSpPr/>
            <p:nvPr/>
          </p:nvSpPr>
          <p:spPr>
            <a:xfrm>
              <a:off x="0" y="71718"/>
              <a:ext cx="12192000" cy="69681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5" name="Grafik 4" descr="GymHeid_LOGO_pfade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76956" y="114670"/>
              <a:ext cx="910590" cy="6000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pic>
        <p:nvPicPr>
          <p:cNvPr id="8" name="Grafik 7" descr="Ein Bild, das Text, parallel, Quittung, Schwarzweiß enthält.&#10;&#10;KI-generierte Inhalte können fehlerhaft sein.">
            <a:extLst>
              <a:ext uri="{FF2B5EF4-FFF2-40B4-BE49-F238E27FC236}">
                <a16:creationId xmlns:a16="http://schemas.microsoft.com/office/drawing/2014/main" id="{AD47B722-A74E-42C5-B69E-E57B450D9DE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865" y="1282534"/>
            <a:ext cx="7780270" cy="45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5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135C8AA-9054-49C6-B2D1-3895537CCC27}"/>
              </a:ext>
            </a:extLst>
          </p:cNvPr>
          <p:cNvSpPr txBox="1"/>
          <p:nvPr/>
        </p:nvSpPr>
        <p:spPr>
          <a:xfrm>
            <a:off x="1238611" y="884449"/>
            <a:ext cx="86246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u="sng" dirty="0"/>
              <a:t>Was wähle ich als Schülerin ?</a:t>
            </a:r>
          </a:p>
          <a:p>
            <a:endParaRPr lang="de-DE" sz="2800" b="1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DA2776D-6CDF-41BB-A024-CD6180B9D16B}"/>
              </a:ext>
            </a:extLst>
          </p:cNvPr>
          <p:cNvGrpSpPr/>
          <p:nvPr/>
        </p:nvGrpSpPr>
        <p:grpSpPr>
          <a:xfrm>
            <a:off x="0" y="71718"/>
            <a:ext cx="12192000" cy="696817"/>
            <a:chOff x="0" y="71718"/>
            <a:chExt cx="12192000" cy="696817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579F9942-FECA-48CC-85CA-B9C211576A17}"/>
                </a:ext>
              </a:extLst>
            </p:cNvPr>
            <p:cNvSpPr/>
            <p:nvPr/>
          </p:nvSpPr>
          <p:spPr>
            <a:xfrm>
              <a:off x="0" y="71718"/>
              <a:ext cx="12192000" cy="69681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6" name="Grafik 5" descr="GymHeid_LOGO_pfade">
              <a:extLst>
                <a:ext uri="{FF2B5EF4-FFF2-40B4-BE49-F238E27FC236}">
                  <a16:creationId xmlns:a16="http://schemas.microsoft.com/office/drawing/2014/main" id="{8B05792A-0B95-4A38-B232-B8E8C71B21B4}"/>
                </a:ext>
              </a:extLst>
            </p:cNvPr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76956" y="114670"/>
              <a:ext cx="910590" cy="6000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24BDB7D0-C9A1-42A8-8830-FE5BE110E5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941288"/>
              </p:ext>
            </p:extLst>
          </p:nvPr>
        </p:nvGraphicFramePr>
        <p:xfrm>
          <a:off x="2244436" y="1838556"/>
          <a:ext cx="6739228" cy="3886605"/>
        </p:xfrm>
        <a:graphic>
          <a:graphicData uri="http://schemas.openxmlformats.org/drawingml/2006/table">
            <a:tbl>
              <a:tblPr firstRow="1" firstCol="1" bandRow="1"/>
              <a:tblGrid>
                <a:gridCol w="3369614">
                  <a:extLst>
                    <a:ext uri="{9D8B030D-6E8A-4147-A177-3AD203B41FA5}">
                      <a16:colId xmlns:a16="http://schemas.microsoft.com/office/drawing/2014/main" val="2690409539"/>
                    </a:ext>
                  </a:extLst>
                </a:gridCol>
                <a:gridCol w="3369614">
                  <a:extLst>
                    <a:ext uri="{9D8B030D-6E8A-4147-A177-3AD203B41FA5}">
                      <a16:colId xmlns:a16="http://schemas.microsoft.com/office/drawing/2014/main" val="3504557176"/>
                    </a:ext>
                  </a:extLst>
                </a:gridCol>
              </a:tblGrid>
              <a:tr h="3687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Ich bin momentan im Jg. 7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 bin momentan im </a:t>
                      </a:r>
                      <a:r>
                        <a:rPr lang="de-DE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Jg</a:t>
                      </a: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103955"/>
                  </a:ext>
                </a:extLst>
              </a:tr>
              <a:tr h="895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Wahlbereich 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Kunst, Musik oder Theater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Wahlbereich I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Kunst, Musik ,Theater oder Kadersport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638789"/>
                  </a:ext>
                </a:extLst>
              </a:tr>
              <a:tr h="895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Wahlbereich II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Religion oder Philosophie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Wahlbereich II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Religion oder Philosophie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863161"/>
                  </a:ext>
                </a:extLst>
              </a:tr>
              <a:tr h="8629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Wahlbereich III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(Wahlpflichtbereich)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Kader, MusikPraxis, Nawi, Geo, Informatik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4553114"/>
                  </a:ext>
                </a:extLst>
              </a:tr>
              <a:tr h="8629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Schwerpunktwahl: Wird noch erstellt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(Kein Wahlplichtbereich)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Kein Kader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Schwerpunktwahl: Wird noch erstellt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(Kein </a:t>
                      </a:r>
                      <a:r>
                        <a:rPr lang="de-DE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Wahlplichtbereich</a:t>
                      </a: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Kader,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Niederdeutsch usw.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326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235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Broschüre =&gt; Digital 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0" y="71718"/>
            <a:ext cx="12192000" cy="696817"/>
            <a:chOff x="0" y="71718"/>
            <a:chExt cx="12192000" cy="696817"/>
          </a:xfrm>
        </p:grpSpPr>
        <p:sp>
          <p:nvSpPr>
            <p:cNvPr id="5" name="Rechteck 4"/>
            <p:cNvSpPr/>
            <p:nvPr/>
          </p:nvSpPr>
          <p:spPr>
            <a:xfrm>
              <a:off x="0" y="71718"/>
              <a:ext cx="12192000" cy="69681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" name="Grafik 5" descr="GymHeid_LOGO_pfade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76956" y="114670"/>
              <a:ext cx="910590" cy="6000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sp>
        <p:nvSpPr>
          <p:cNvPr id="8" name="Textfeld 7"/>
          <p:cNvSpPr txBox="1"/>
          <p:nvPr/>
        </p:nvSpPr>
        <p:spPr>
          <a:xfrm>
            <a:off x="5120640" y="3530138"/>
            <a:ext cx="3807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aktuelle wird</a:t>
            </a:r>
            <a:r>
              <a:rPr lang="de-DE" u="sng" dirty="0"/>
              <a:t> </a:t>
            </a:r>
            <a:r>
              <a:rPr lang="de-DE" dirty="0"/>
              <a:t>über den QR Code oder über die Homepage einsehbar sein.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0663EB9-3021-4BB3-BEF6-436B3088F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312" y="1843431"/>
            <a:ext cx="2972761" cy="423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97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Iserv</a:t>
            </a:r>
            <a:r>
              <a:rPr lang="de-DE" dirty="0"/>
              <a:t> Wahl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0" y="71718"/>
            <a:ext cx="12192000" cy="696817"/>
            <a:chOff x="0" y="71718"/>
            <a:chExt cx="12192000" cy="696817"/>
          </a:xfrm>
        </p:grpSpPr>
        <p:sp>
          <p:nvSpPr>
            <p:cNvPr id="5" name="Rechteck 4"/>
            <p:cNvSpPr/>
            <p:nvPr/>
          </p:nvSpPr>
          <p:spPr>
            <a:xfrm>
              <a:off x="0" y="71718"/>
              <a:ext cx="12192000" cy="69681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" name="Grafik 5" descr="GymHeid_LOGO_pfade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76956" y="114670"/>
              <a:ext cx="910590" cy="6000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sp>
        <p:nvSpPr>
          <p:cNvPr id="8" name="Textfeld 7"/>
          <p:cNvSpPr txBox="1"/>
          <p:nvPr/>
        </p:nvSpPr>
        <p:spPr>
          <a:xfrm>
            <a:off x="5120640" y="3530138"/>
            <a:ext cx="3807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Diese ist über den QR Code oder über die Homepage einsehbar.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046711"/>
            <a:ext cx="7946967" cy="496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47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607F373-D766-4AFE-9A6B-90DDA19B8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200"/>
            <a:ext cx="12192000" cy="6299599"/>
          </a:xfrm>
          <a:prstGeom prst="rect">
            <a:avLst/>
          </a:prstGeom>
        </p:spPr>
      </p:pic>
      <p:grpSp>
        <p:nvGrpSpPr>
          <p:cNvPr id="4" name="Gruppieren 3"/>
          <p:cNvGrpSpPr/>
          <p:nvPr/>
        </p:nvGrpSpPr>
        <p:grpSpPr>
          <a:xfrm>
            <a:off x="0" y="71718"/>
            <a:ext cx="12192000" cy="696817"/>
            <a:chOff x="0" y="71718"/>
            <a:chExt cx="12192000" cy="696817"/>
          </a:xfrm>
        </p:grpSpPr>
        <p:sp>
          <p:nvSpPr>
            <p:cNvPr id="5" name="Rechteck 4"/>
            <p:cNvSpPr/>
            <p:nvPr/>
          </p:nvSpPr>
          <p:spPr>
            <a:xfrm>
              <a:off x="0" y="71718"/>
              <a:ext cx="12192000" cy="69681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" name="Grafik 5" descr="GymHeid_LOGO_pfade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176956" y="114670"/>
              <a:ext cx="910590" cy="6000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01063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0" y="71718"/>
            <a:ext cx="12192000" cy="696817"/>
            <a:chOff x="0" y="71718"/>
            <a:chExt cx="12192000" cy="696817"/>
          </a:xfrm>
        </p:grpSpPr>
        <p:sp>
          <p:nvSpPr>
            <p:cNvPr id="5" name="Rechteck 4"/>
            <p:cNvSpPr/>
            <p:nvPr/>
          </p:nvSpPr>
          <p:spPr>
            <a:xfrm>
              <a:off x="0" y="71718"/>
              <a:ext cx="12192000" cy="69681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" name="Grafik 5" descr="GymHeid_LOGO_pfade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76956" y="114670"/>
              <a:ext cx="910590" cy="6000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907E905B-7792-4647-B161-E25158752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740"/>
            <a:ext cx="12192000" cy="663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40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0" y="71718"/>
            <a:ext cx="12192000" cy="696817"/>
            <a:chOff x="0" y="71718"/>
            <a:chExt cx="12192000" cy="696817"/>
          </a:xfrm>
        </p:grpSpPr>
        <p:sp>
          <p:nvSpPr>
            <p:cNvPr id="5" name="Rechteck 4"/>
            <p:cNvSpPr/>
            <p:nvPr/>
          </p:nvSpPr>
          <p:spPr>
            <a:xfrm>
              <a:off x="0" y="71718"/>
              <a:ext cx="12192000" cy="69681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" name="Grafik 5" descr="GymHeid_LOGO_pfade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76956" y="114670"/>
              <a:ext cx="910590" cy="6000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3D76AA3F-33AB-4752-B9FA-8A9175ECF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139"/>
            <a:ext cx="12192000" cy="649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65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0" y="71718"/>
            <a:ext cx="12192000" cy="696817"/>
            <a:chOff x="0" y="71718"/>
            <a:chExt cx="12192000" cy="696817"/>
          </a:xfrm>
        </p:grpSpPr>
        <p:sp>
          <p:nvSpPr>
            <p:cNvPr id="5" name="Rechteck 4"/>
            <p:cNvSpPr/>
            <p:nvPr/>
          </p:nvSpPr>
          <p:spPr>
            <a:xfrm>
              <a:off x="0" y="71718"/>
              <a:ext cx="12192000" cy="69681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" name="Grafik 5" descr="GymHeid_LOGO_pfade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76956" y="114670"/>
              <a:ext cx="910590" cy="6000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AB39C1CB-5070-4315-B915-384E79640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037"/>
            <a:ext cx="12192000" cy="650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05473"/>
      </p:ext>
    </p:extLst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Rückblick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143</Words>
  <Application>Microsoft Office PowerPoint</Application>
  <PresentationFormat>Breitbild</PresentationFormat>
  <Paragraphs>40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Rückblick</vt:lpstr>
      <vt:lpstr>Wahlen 26/27</vt:lpstr>
      <vt:lpstr>5</vt:lpstr>
      <vt:lpstr>PowerPoint-Präsentation</vt:lpstr>
      <vt:lpstr>Broschüre =&gt; Digital </vt:lpstr>
      <vt:lpstr>Iserv Wahl</vt:lpstr>
      <vt:lpstr>PowerPoint-Präsentation</vt:lpstr>
      <vt:lpstr>PowerPoint-Präsentation</vt:lpstr>
      <vt:lpstr>PowerPoint-Präsentation</vt:lpstr>
      <vt:lpstr>PowerPoint-Präsentation</vt:lpstr>
      <vt:lpstr>  Abgabetermin/Wahlende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Klasse 10</dc:title>
  <dc:creator>Arne Glücklich</dc:creator>
  <cp:lastModifiedBy>Vilaumi, Jacob</cp:lastModifiedBy>
  <cp:revision>139</cp:revision>
  <cp:lastPrinted>2017-09-18T15:13:55Z</cp:lastPrinted>
  <dcterms:created xsi:type="dcterms:W3CDTF">2017-01-05T09:43:41Z</dcterms:created>
  <dcterms:modified xsi:type="dcterms:W3CDTF">2025-12-24T11:36:40Z</dcterms:modified>
</cp:coreProperties>
</file>